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slideMasters/slideMaster246.xml" ContentType="application/vnd.openxmlformats-officedocument.presentationml.slideMaster+xml"/>
  <Override PartName="/ppt/slides/slide246.xml" ContentType="application/vnd.openxmlformats-officedocument.presentationml.slide+xml"/>
  <Override PartName="/ppt/slideMasters/slideMaster247.xml" ContentType="application/vnd.openxmlformats-officedocument.presentationml.slideMaster+xml"/>
  <Override PartName="/ppt/slides/slide247.xml" ContentType="application/vnd.openxmlformats-officedocument.presentationml.slide+xml"/>
  <Override PartName="/ppt/slideMasters/slideMaster248.xml" ContentType="application/vnd.openxmlformats-officedocument.presentationml.slideMaster+xml"/>
  <Override PartName="/ppt/slides/slide248.xml" ContentType="application/vnd.openxmlformats-officedocument.presentationml.slide+xml"/>
  <Override PartName="/ppt/slideMasters/slideMaster249.xml" ContentType="application/vnd.openxmlformats-officedocument.presentationml.slideMaster+xml"/>
  <Override PartName="/ppt/slides/slide249.xml" ContentType="application/vnd.openxmlformats-officedocument.presentationml.slide+xml"/>
  <Override PartName="/ppt/slideMasters/slideMaster250.xml" ContentType="application/vnd.openxmlformats-officedocument.presentationml.slideMaster+xml"/>
  <Override PartName="/ppt/slides/slide2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</p:sldIdLst>
  <p:notesMasterIdLst>
    <p:notesMasterId r:id="rId25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notesMaster" Target="notesMasters/notesMaster1.xml"/><Relationship Id="rId253" Type="http://schemas.openxmlformats.org/officeDocument/2006/relationships/presProps" Target="presProps.xml"/><Relationship Id="rId254" Type="http://schemas.openxmlformats.org/officeDocument/2006/relationships/viewProps" Target="viewProps.xml"/><Relationship Id="rId255" Type="http://schemas.openxmlformats.org/officeDocument/2006/relationships/theme" Target="theme/theme1.xml"/><Relationship Id="rId25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4.xml"/>
		</Relationships>
</file>

<file path=ppt/notesSlides/_rels/notesSlide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5.xml"/>
		</Relationships>
</file>

<file path=ppt/notesSlides/_rels/notesSlide2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6.xml"/>
		</Relationships>
</file>

<file path=ppt/notesSlides/_rels/notesSlide2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7.xml"/>
		</Relationships>
</file>

<file path=ppt/notesSlides/_rels/notesSlide2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8.xml"/>
		</Relationships>
</file>

<file path=ppt/notesSlides/_rels/notesSlide2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9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0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250</Slides>
  <Notes>250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250</vt:i4>
      </vt:variant>
    </vt:vector>
  </HeadingPairs>
  <TitlesOfParts>
    <vt:vector size="25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  <vt:lpstr>Slide 250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Products</dc:title>
  <dc:subject>PptxGenJS Presentation</dc:subject>
  <dc:creator>Created by Marp</dc:creator>
  <cp:lastModifiedBy>Created by Marp</cp:lastModifiedBy>
  <cp:revision>1</cp:revision>
  <dcterms:created xsi:type="dcterms:W3CDTF">2024-03-03T00:40:15Z</dcterms:created>
  <dcterms:modified xsi:type="dcterms:W3CDTF">2024-03-03T00:40:15Z</dcterms:modified>
</cp:coreProperties>
</file>